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60" r:id="rId7"/>
    <p:sldId id="261" r:id="rId8"/>
    <p:sldId id="262" r:id="rId9"/>
    <p:sldId id="263" r:id="rId10"/>
    <p:sldId id="286" r:id="rId11"/>
    <p:sldId id="287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505200"/>
            <a:ext cx="6400800" cy="17526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GELIL DAVID S. GALANG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anose="05000000000000000000"/>
              <a:buNone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 I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33600"/>
            <a:ext cx="8382000" cy="114300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PH" altLang="en-US" sz="4400" b="0" i="0" u="none" strike="noStrike" kern="1200" cap="all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Module 4</a:t>
            </a:r>
            <a:br>
              <a:rPr kumimoji="0" lang="en-PH" altLang="en-US" sz="4400" b="0" i="0" u="none" strike="noStrike" kern="1200" cap="all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PH" altLang="en-US" sz="4400" b="0" i="0" u="none" strike="noStrike" kern="1200" cap="all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preventive maintenance </a:t>
            </a:r>
            <a:br>
              <a:rPr kumimoji="0" lang="en-PH" altLang="en-US" sz="4400" b="0" i="0" u="none" strike="noStrike" kern="1200" cap="all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PH" altLang="en-US" sz="4400" b="0" i="0" u="none" strike="noStrike" kern="1200" cap="all" spc="-1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 troubleshooting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1B240-A166-FED1-423B-A0F8A59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2747"/>
            <a:ext cx="7886700" cy="715556"/>
          </a:xfrm>
        </p:spPr>
        <p:txBody>
          <a:bodyPr>
            <a:normAutofit/>
          </a:bodyPr>
          <a:lstStyle/>
          <a:p>
            <a:pPr algn="ctr"/>
            <a:r>
              <a:rPr lang="en-PH" sz="280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What is Troubleshooting?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A404-55CD-F8C5-E108-3079403B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2" y="1597390"/>
            <a:ext cx="7000875" cy="870305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PH" sz="2800" i="0" dirty="0">
                <a:effectLst/>
                <a:latin typeface="Open Sans" panose="020B0606030504020204" pitchFamily="34" charset="0"/>
              </a:rPr>
              <a:t> is a systematic approach to solving a problem. </a:t>
            </a:r>
          </a:p>
          <a:p>
            <a:pPr algn="ctr">
              <a:spcAft>
                <a:spcPts val="600"/>
              </a:spcAft>
            </a:pPr>
            <a:r>
              <a:rPr lang="en-PH" sz="2800" i="0" dirty="0">
                <a:effectLst/>
                <a:latin typeface="Open Sans" panose="020B0606030504020204" pitchFamily="34" charset="0"/>
              </a:rPr>
              <a:t>The goal of troubleshooting is to determine why something does not work as expected and explain how to resolve the problem.</a:t>
            </a:r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57EB0ACB-2DB6-896E-9651-BBF664A1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9919" y="4089348"/>
            <a:ext cx="28041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4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1B240-A166-FED1-423B-A0F8A59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280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Steps </a:t>
            </a:r>
            <a:r>
              <a:rPr lang="en-US" sz="2800" kern="1200" dirty="0">
                <a:solidFill>
                  <a:schemeClr val="bg1"/>
                </a:solidFill>
              </a:rPr>
              <a:t>in </a:t>
            </a:r>
            <a:r>
              <a:rPr lang="en-US" sz="2800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Troubleshooting.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26B5-0A8E-26AB-32D8-46A09E2F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44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1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B240-A166-FED1-423B-A0F8A59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677108"/>
          </a:xfrm>
        </p:spPr>
        <p:txBody>
          <a:bodyPr/>
          <a:lstStyle/>
          <a:p>
            <a:r>
              <a:rPr lang="en-PH" sz="4400" dirty="0">
                <a:solidFill>
                  <a:schemeClr val="accent1">
                    <a:lumMod val="75000"/>
                  </a:schemeClr>
                </a:solidFill>
              </a:rPr>
              <a:t>What is Preventive Maintenance?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A404-55CD-F8C5-E108-3079403B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582340"/>
            <a:ext cx="8229600" cy="3693319"/>
          </a:xfrm>
        </p:spPr>
        <p:txBody>
          <a:bodyPr/>
          <a:lstStyle/>
          <a:p>
            <a:r>
              <a:rPr lang="en-PH" sz="40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is the regular and routine maintenance of equipment and assets in order to keep them running and prevent any costly unplanned downtime from unexpected equipment failure.</a:t>
            </a:r>
            <a:endParaRPr lang="en-P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04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B240-A166-FED1-423B-A0F8A59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354217"/>
          </a:xfrm>
        </p:spPr>
        <p:txBody>
          <a:bodyPr/>
          <a:lstStyle/>
          <a:p>
            <a:pPr algn="l"/>
            <a:r>
              <a:rPr lang="en-PH" sz="4400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What are the types of Preventive Maintenance?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A404-55CD-F8C5-E108-3079403B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431983"/>
          </a:xfrm>
        </p:spPr>
        <p:txBody>
          <a:bodyPr/>
          <a:lstStyle/>
          <a:p>
            <a:pPr algn="l"/>
            <a:r>
              <a:rPr lang="en-PH" sz="3600" b="1" i="0" dirty="0">
                <a:solidFill>
                  <a:srgbClr val="363636"/>
                </a:solidFill>
                <a:effectLst/>
                <a:latin typeface="Open Sans" panose="020B0606030504020204" pitchFamily="34" charset="0"/>
              </a:rPr>
              <a:t>Mandatory / Non-Mandatory Tasks</a:t>
            </a:r>
          </a:p>
          <a:p>
            <a:pPr algn="l"/>
            <a:r>
              <a:rPr lang="en-PH" sz="3600" b="0" i="0" dirty="0">
                <a:solidFill>
                  <a:srgbClr val="363636"/>
                </a:solidFill>
                <a:effectLst/>
                <a:latin typeface="Open Sans" panose="020B0606030504020204" pitchFamily="34" charset="0"/>
              </a:rPr>
              <a:t>Mandatory tasks are those that must be performed as soon as they are due and will often include safety-critical checks. Non-mandatory tasks are still important, but can be delayed without resulting in a critical failure or performance reduction.</a:t>
            </a:r>
          </a:p>
        </p:txBody>
      </p:sp>
    </p:spTree>
    <p:extLst>
      <p:ext uri="{BB962C8B-B14F-4D97-AF65-F5344CB8AC3E}">
        <p14:creationId xmlns:p14="http://schemas.microsoft.com/office/powerpoint/2010/main" val="213860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B240-A166-FED1-423B-A0F8A59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354217"/>
          </a:xfrm>
        </p:spPr>
        <p:txBody>
          <a:bodyPr/>
          <a:lstStyle/>
          <a:p>
            <a:pPr algn="l"/>
            <a:r>
              <a:rPr lang="en-PH" sz="4400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What are the types of Preventive Maintenance?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A404-55CD-F8C5-E108-3079403B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431983"/>
          </a:xfrm>
        </p:spPr>
        <p:txBody>
          <a:bodyPr/>
          <a:lstStyle/>
          <a:p>
            <a:pPr algn="l"/>
            <a:r>
              <a:rPr lang="en-PH" sz="3600" b="1" i="0" dirty="0">
                <a:solidFill>
                  <a:srgbClr val="363636"/>
                </a:solidFill>
                <a:effectLst/>
                <a:latin typeface="Open Sans" panose="020B0606030504020204" pitchFamily="34" charset="0"/>
              </a:rPr>
              <a:t>Pyramiding / Non-Pyramiding Tasks</a:t>
            </a:r>
          </a:p>
          <a:p>
            <a:pPr algn="l"/>
            <a:r>
              <a:rPr lang="en-PH" sz="3600" b="0" i="0" dirty="0">
                <a:solidFill>
                  <a:srgbClr val="363636"/>
                </a:solidFill>
                <a:effectLst/>
                <a:latin typeface="Open Sans" panose="020B0606030504020204" pitchFamily="34" charset="0"/>
              </a:rPr>
              <a:t>Pyramiding tasks occur when maintenance is set for a due date but is not completed and overlaps with a later scheduled maintenance. In this instance, should a new PM task become due, the previous one is cancelled. </a:t>
            </a:r>
          </a:p>
        </p:txBody>
      </p:sp>
    </p:spTree>
    <p:extLst>
      <p:ext uri="{BB962C8B-B14F-4D97-AF65-F5344CB8AC3E}">
        <p14:creationId xmlns:p14="http://schemas.microsoft.com/office/powerpoint/2010/main" val="7393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B240-A166-FED1-423B-A0F8A59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354217"/>
          </a:xfrm>
        </p:spPr>
        <p:txBody>
          <a:bodyPr/>
          <a:lstStyle/>
          <a:p>
            <a:pPr algn="l"/>
            <a:r>
              <a:rPr lang="en-PH" sz="4400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What are the types of Preventive Maintenance?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A404-55CD-F8C5-E108-3079403B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3323987"/>
          </a:xfrm>
        </p:spPr>
        <p:txBody>
          <a:bodyPr/>
          <a:lstStyle/>
          <a:p>
            <a:pPr algn="l"/>
            <a:r>
              <a:rPr lang="en-PH" sz="3600" b="1" i="0" dirty="0">
                <a:solidFill>
                  <a:srgbClr val="363636"/>
                </a:solidFill>
                <a:effectLst/>
                <a:latin typeface="Open Sans" panose="020B0606030504020204" pitchFamily="34" charset="0"/>
              </a:rPr>
              <a:t>Inspection and Task Oriented Tasks</a:t>
            </a:r>
          </a:p>
          <a:p>
            <a:pPr algn="l"/>
            <a:r>
              <a:rPr lang="en-PH" sz="3600" b="0" i="0" dirty="0">
                <a:solidFill>
                  <a:srgbClr val="363636"/>
                </a:solidFill>
                <a:effectLst/>
                <a:latin typeface="Open Sans" panose="020B0606030504020204" pitchFamily="34" charset="0"/>
              </a:rPr>
              <a:t>Inspection tasks require checks to be made before the results are turned into work orders for planned maintenance to fix any problems that have been discovered.</a:t>
            </a:r>
          </a:p>
        </p:txBody>
      </p:sp>
    </p:spTree>
    <p:extLst>
      <p:ext uri="{BB962C8B-B14F-4D97-AF65-F5344CB8AC3E}">
        <p14:creationId xmlns:p14="http://schemas.microsoft.com/office/powerpoint/2010/main" val="14265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200"/>
            <a:ext cx="9144000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7736" t="19712" r="14825" b="26613"/>
          <a:stretch>
            <a:fillRect/>
          </a:stretch>
        </p:blipFill>
        <p:spPr>
          <a:xfrm>
            <a:off x="457200" y="457200"/>
            <a:ext cx="8274685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7E566C2A8C244B30509A5A714B2AA" ma:contentTypeVersion="4" ma:contentTypeDescription="Create a new document." ma:contentTypeScope="" ma:versionID="bd432041339d6a6c0a830bcb020c18ac">
  <xsd:schema xmlns:xsd="http://www.w3.org/2001/XMLSchema" xmlns:xs="http://www.w3.org/2001/XMLSchema" xmlns:p="http://schemas.microsoft.com/office/2006/metadata/properties" xmlns:ns2="41d5e7b1-619e-4599-86c7-7047cd3552c7" targetNamespace="http://schemas.microsoft.com/office/2006/metadata/properties" ma:root="true" ma:fieldsID="30c22a790d1651d9461e535edcf1621f" ns2:_="">
    <xsd:import namespace="41d5e7b1-619e-4599-86c7-7047cd3552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5e7b1-619e-4599-86c7-7047cd3552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562B38-521F-404C-BDFB-F0DA61895C3A}"/>
</file>

<file path=customXml/itemProps2.xml><?xml version="1.0" encoding="utf-8"?>
<ds:datastoreItem xmlns:ds="http://schemas.openxmlformats.org/officeDocument/2006/customXml" ds:itemID="{C787687D-02BC-486D-88EB-B84FC80131BC}"/>
</file>

<file path=customXml/itemProps3.xml><?xml version="1.0" encoding="utf-8"?>
<ds:datastoreItem xmlns:ds="http://schemas.openxmlformats.org/officeDocument/2006/customXml" ds:itemID="{C8B4D140-CA23-4550-B6DC-2A4072449CB2}"/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233</Words>
  <Application>Microsoft Office PowerPoint</Application>
  <PresentationFormat>On-screen Show (4:3)</PresentationFormat>
  <Paragraphs>18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Wingdings</vt:lpstr>
      <vt:lpstr>Calibri</vt:lpstr>
      <vt:lpstr>Open Sans</vt:lpstr>
      <vt:lpstr>Office Theme</vt:lpstr>
      <vt:lpstr>Module 4 preventive maintenance  and troubleshooting</vt:lpstr>
      <vt:lpstr>What is Preventive Maintenance?</vt:lpstr>
      <vt:lpstr>What are the types of Preventive Maintenance?</vt:lpstr>
      <vt:lpstr>What are the types of Preventive Maintenance?</vt:lpstr>
      <vt:lpstr>What are the types of Preventive Maintenance?</vt:lpstr>
      <vt:lpstr>PowerPoint Presentation</vt:lpstr>
      <vt:lpstr>PowerPoint Presentation</vt:lpstr>
      <vt:lpstr>PowerPoint Presentation</vt:lpstr>
      <vt:lpstr>PowerPoint Presentation</vt:lpstr>
      <vt:lpstr>What is Troubleshooting?</vt:lpstr>
      <vt:lpstr>Steps in Troubleshooting.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basics of preventive maintenance and troubleshooting</dc:title>
  <dc:creator/>
  <cp:lastModifiedBy>GelilGalang</cp:lastModifiedBy>
  <cp:revision>7</cp:revision>
  <dcterms:created xsi:type="dcterms:W3CDTF">2021-11-03T15:28:00Z</dcterms:created>
  <dcterms:modified xsi:type="dcterms:W3CDTF">2023-01-05T03:03:42Z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2021-11-03T16:00:00Z</vt:filetime>
  </property>
  <property fmtid="{D5CDD505-2E9C-101B-9397-08002B2CF9AE}" pid="3" name="LastSaved">
    <vt:filetime>2021-11-03T16:00:00Z</vt:filetime>
  </property>
  <property fmtid="{D5CDD505-2E9C-101B-9397-08002B2CF9AE}" pid="4" name="ICV">
    <vt:lpwstr>DB69875221DA4F9DA55BD416560E1414</vt:lpwstr>
  </property>
  <property fmtid="{D5CDD505-2E9C-101B-9397-08002B2CF9AE}" pid="5" name="KSOProductBuildVer">
    <vt:lpwstr>1033-11.2.0.10351</vt:lpwstr>
  </property>
  <property fmtid="{D5CDD505-2E9C-101B-9397-08002B2CF9AE}" pid="6" name="ContentTypeId">
    <vt:lpwstr>0x010100EC57E566C2A8C244B30509A5A714B2AA</vt:lpwstr>
  </property>
</Properties>
</file>